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50" r:id="rId112"/>
    <p:sldId id="951" r:id="rId113"/>
    <p:sldId id="952" r:id="rId114"/>
    <p:sldId id="953" r:id="rId115"/>
    <p:sldId id="954" r:id="rId116"/>
    <p:sldId id="955" r:id="rId117"/>
    <p:sldId id="956" r:id="rId118"/>
    <p:sldId id="957" r:id="rId119"/>
    <p:sldId id="961" r:id="rId120"/>
    <p:sldId id="989" r:id="rId121"/>
    <p:sldId id="990" r:id="rId122"/>
    <p:sldId id="991" r:id="rId123"/>
    <p:sldId id="992" r:id="rId124"/>
    <p:sldId id="959" r:id="rId125"/>
    <p:sldId id="960" r:id="rId126"/>
    <p:sldId id="963" r:id="rId127"/>
    <p:sldId id="890" r:id="rId128"/>
    <p:sldId id="850" r:id="rId129"/>
    <p:sldId id="852" r:id="rId130"/>
    <p:sldId id="965" r:id="rId131"/>
    <p:sldId id="853" r:id="rId132"/>
    <p:sldId id="1020" r:id="rId133"/>
    <p:sldId id="1021" r:id="rId134"/>
    <p:sldId id="1023" r:id="rId135"/>
    <p:sldId id="1027" r:id="rId136"/>
    <p:sldId id="1022" r:id="rId137"/>
    <p:sldId id="980" r:id="rId138"/>
    <p:sldId id="981" r:id="rId139"/>
    <p:sldId id="982" r:id="rId140"/>
    <p:sldId id="988" r:id="rId141"/>
    <p:sldId id="1034" r:id="rId142"/>
    <p:sldId id="1030" r:id="rId143"/>
    <p:sldId id="1040" r:id="rId144"/>
    <p:sldId id="1035" r:id="rId145"/>
    <p:sldId id="1038" r:id="rId146"/>
    <p:sldId id="1037" r:id="rId147"/>
    <p:sldId id="975"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varScale="1">
        <p:scale>
          <a:sx n="81" d="100"/>
          <a:sy n="81" d="100"/>
        </p:scale>
        <p:origin x="1692" y="10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a compromise can have a big impact.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Storing the keys on the user's device means that a database breach can't expose anything that can be used to impersonate you to that system.</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how passkeys are implemented,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a:t>
            </a:r>
            <a:r>
              <a:rPr lang="en-US" sz="1200" i="1" kern="1200" baseline="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verify each other's messages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doesn't secure the message contents themselves, so you should still send these requests over HTTPS, it just allows the recipient to verify that the message actually came </a:t>
            </a:r>
            <a:r>
              <a:rPr lang="en-US" sz="1200" b="0" i="0" kern="1200">
                <a:solidFill>
                  <a:schemeClr val="tx1"/>
                </a:solidFill>
                <a:effectLst/>
                <a:latin typeface="+mn-lt"/>
                <a:ea typeface="+mn-ea"/>
                <a:cs typeface="+mn-cs"/>
              </a:rPr>
              <a:t>from its trusted </a:t>
            </a:r>
            <a:r>
              <a:rPr lang="en-US" sz="1200" b="0" i="0" kern="1200" dirty="0">
                <a:solidFill>
                  <a:schemeClr val="tx1"/>
                </a:solidFill>
                <a:effectLst/>
                <a:latin typeface="+mn-lt"/>
                <a:ea typeface="+mn-ea"/>
                <a:cs typeface="+mn-cs"/>
              </a:rPr>
              <a:t>partner.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8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9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Bit.ly/CodeMash25Auth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90414"/>
            <a:ext cx="2118472"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144742</TotalTime>
  <Words>14103</Words>
  <Application>Microsoft Office PowerPoint</Application>
  <PresentationFormat>Widescreen</PresentationFormat>
  <Paragraphs>2314</Paragraphs>
  <Slides>147</Slides>
  <Notes>147</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1471</cp:revision>
  <dcterms:created xsi:type="dcterms:W3CDTF">2013-12-09T01:29:59Z</dcterms:created>
  <dcterms:modified xsi:type="dcterms:W3CDTF">2025-01-12T20:32:25Z</dcterms:modified>
</cp:coreProperties>
</file>